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1" r:id="rId1"/>
  </p:sldMasterIdLst>
  <p:notesMasterIdLst>
    <p:notesMasterId r:id="rId4"/>
  </p:notesMasterIdLst>
  <p:sldIdLst>
    <p:sldId id="261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User-selected MOSC background image supplied in this conversation.</a:t>
            </a:r>
          </a:p>
          <a:p>
            <a:r>
              <a:t>- Anatomy removal and wave-layout variation generated from the selected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00FE6-83B2-44A7-97E9-E37CFC5CA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80917-2ED1-469F-96C1-3E069A903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64EEA-C938-4799-A3F3-B29A369BBC0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1C570-556B-48E9-9AA1-73244F86939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30E98-5D9E-4E30-8216-FD2A30B4E4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5380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74D7-31A8-4C85-A44E-344E24EF9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43BC3-2687-4DE0-9267-E3D32BE2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C1290-DAC1-4E7B-ADD6-A2683F6AB93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F41BC-A649-4C6F-A42A-78860C86060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4CB47-5941-43AA-A857-5E045CFDA0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3396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7DAD1-1759-4360-ACBA-ADF02991B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buNone/>
              <a:defRPr sz="2667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CCBF9-0C4B-4EBF-B85D-E9370BB81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2EDDE-5490-4CC4-980B-2A49770AB3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8FD98-6FD3-4ACE-B922-1A7A291B78D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8BE21-7C17-4BE1-8CB8-BB2D4F68C4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3325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9A7B-1238-4DE1-AA38-478DDDCE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42ABB-120A-4771-8C07-C91F101A2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buNone/>
              <a:defRPr sz="1867"/>
            </a:lvl1pPr>
            <a:lvl2pPr>
              <a:buNone/>
              <a:defRPr sz="1600"/>
            </a:lvl2pPr>
            <a:lvl3pPr>
              <a:buNone/>
              <a:defRPr sz="1333"/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buNone/>
              <a:defRPr sz="1200"/>
            </a:lvl6pPr>
            <a:lvl7pPr>
              <a:buNone/>
              <a:defRPr sz="1200"/>
            </a:lvl7pPr>
            <a:lvl8pPr>
              <a:buNone/>
              <a:defRPr sz="1200"/>
            </a:lvl8pPr>
            <a:lvl9pPr>
              <a:buNone/>
              <a:defRPr sz="12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464B9-FA11-4D61-9BFE-A6F80913821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buNone/>
              <a:defRPr sz="1867"/>
            </a:lvl1pPr>
            <a:lvl2pPr>
              <a:buNone/>
              <a:defRPr sz="1600"/>
            </a:lvl2pPr>
            <a:lvl3pPr>
              <a:buNone/>
              <a:defRPr sz="1333"/>
            </a:lvl3pPr>
            <a:lvl4pPr>
              <a:buNone/>
              <a:defRPr sz="1200"/>
            </a:lvl4pPr>
            <a:lvl5pPr>
              <a:buNone/>
              <a:defRPr sz="1200"/>
            </a:lvl5pPr>
            <a:lvl6pPr>
              <a:buNone/>
              <a:defRPr sz="1200"/>
            </a:lvl6pPr>
            <a:lvl7pPr>
              <a:buNone/>
              <a:defRPr sz="1200"/>
            </a:lvl7pPr>
            <a:lvl8pPr>
              <a:buNone/>
              <a:defRPr sz="1200"/>
            </a:lvl8pPr>
            <a:lvl9pPr>
              <a:buNone/>
              <a:defRPr sz="12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CE9B7-6103-4C23-953C-6B7B9E43587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72494F-6D5E-4839-8073-2787C98AD60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440F2-EED3-4A5A-BE0C-43BDE928A2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401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BC146-136C-4474-846A-12ABA9427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4A13E-E282-4D2D-A01D-3BD2DBFC8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666742-FAB2-4EB9-81AC-6EBD18081D9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buNone/>
              <a:defRPr sz="1600"/>
            </a:lvl1pPr>
            <a:lvl2pPr>
              <a:buNone/>
              <a:defRPr sz="1333"/>
            </a:lvl2pPr>
            <a:lvl3pPr>
              <a:buNone/>
              <a:defRPr sz="1200"/>
            </a:lvl3pPr>
            <a:lvl4pPr>
              <a:buNone/>
              <a:defRPr sz="1067"/>
            </a:lvl4pPr>
            <a:lvl5pPr>
              <a:buNone/>
              <a:defRPr sz="1067"/>
            </a:lvl5pPr>
            <a:lvl6pPr>
              <a:buNone/>
              <a:defRPr sz="1067"/>
            </a:lvl6pPr>
            <a:lvl7pPr>
              <a:buNone/>
              <a:defRPr sz="1067"/>
            </a:lvl7pPr>
            <a:lvl8pPr>
              <a:buNone/>
              <a:defRPr sz="1067"/>
            </a:lvl8pPr>
            <a:lvl9pPr>
              <a:buNone/>
              <a:defRPr sz="1067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837DB1-F5D5-4955-9FEA-DFC19B8D346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B33366-6EB8-4BDF-BD0F-421E40E0406B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buNone/>
              <a:defRPr sz="1600"/>
            </a:lvl1pPr>
            <a:lvl2pPr>
              <a:buNone/>
              <a:defRPr sz="1333"/>
            </a:lvl2pPr>
            <a:lvl3pPr>
              <a:buNone/>
              <a:defRPr sz="1200"/>
            </a:lvl3pPr>
            <a:lvl4pPr>
              <a:buNone/>
              <a:defRPr sz="1067"/>
            </a:lvl4pPr>
            <a:lvl5pPr>
              <a:buNone/>
              <a:defRPr sz="1067"/>
            </a:lvl5pPr>
            <a:lvl6pPr>
              <a:buNone/>
              <a:defRPr sz="1067"/>
            </a:lvl6pPr>
            <a:lvl7pPr>
              <a:buNone/>
              <a:defRPr sz="1067"/>
            </a:lvl7pPr>
            <a:lvl8pPr>
              <a:buNone/>
              <a:defRPr sz="1067"/>
            </a:lvl8pPr>
            <a:lvl9pPr>
              <a:buNone/>
              <a:defRPr sz="1067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2E28B8-31A8-4B6C-AACA-E64521BE3C1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88118-609C-4ED4-AC58-880573EECF5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9E09A-170F-4ABF-BFD3-55805760B3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027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D8C20-A8DB-4846-AE8D-F89D15018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3B7219-7478-4735-905B-23E7C87ED38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7A2FB5-7DA4-4F6C-BD59-CD4DF18A59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565D86-15B4-48D7-9E88-4F91D62E0F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074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D13024-8963-4F3C-80FC-68EFFC8CA35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314E80-E939-40A6-8527-1F8AFBE8A64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E9E72-9D04-4A02-A97C-86D0AE1559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7345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34DBB-3A81-4414-A04F-3A3710764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buNone/>
              <a:defRPr sz="1333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03E91-1876-4E0F-9D32-129BC5A9B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buNone/>
              <a:defRPr sz="2133"/>
            </a:lvl1pPr>
            <a:lvl2pPr>
              <a:buNone/>
              <a:defRPr sz="1867"/>
            </a:lvl2pPr>
            <a:lvl3pPr>
              <a:buNone/>
              <a:defRPr sz="1600"/>
            </a:lvl3pPr>
            <a:lvl4pPr>
              <a:buNone/>
              <a:defRPr sz="1333"/>
            </a:lvl4pPr>
            <a:lvl5pPr>
              <a:buNone/>
              <a:defRPr sz="1333"/>
            </a:lvl5pPr>
            <a:lvl6pPr>
              <a:buNone/>
              <a:defRPr sz="1333"/>
            </a:lvl6pPr>
            <a:lvl7pPr>
              <a:buNone/>
              <a:defRPr sz="1333"/>
            </a:lvl7pPr>
            <a:lvl8pPr>
              <a:buNone/>
              <a:defRPr sz="1333"/>
            </a:lvl8pPr>
            <a:lvl9pPr>
              <a:buNone/>
              <a:defRPr sz="1333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BC0B6-ACD3-405B-8BE7-381704E877F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EB0602-9800-4B56-A485-8D951BA8E4D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97A82-9C33-4BCA-BA3A-27471C92C7A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77A8D2-8A48-4FDA-B2BF-F953E425AB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514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78E21-EA7B-4B04-B7AF-EB210BC32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buNone/>
              <a:defRPr sz="1333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09BD41-717F-4B73-B86F-717774862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3369D-8540-4434-9684-303F4645C63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80644-5BC3-4678-AF9B-DA1211E4683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A7E27A-03AE-4B34-A7C3-3E580C696E9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14356-C6B3-4297-8CDC-E0680D27E9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470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B09BC-A94F-4A5C-8E01-16BCDE63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618F85-0F0B-4759-95C8-C0EB4ADFE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A01F7-4E59-4D0C-87D6-537BC515D9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8F054-3832-4878-B662-9EFAC70788C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10B6C-5492-438E-8D92-711FCA349A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066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2C5CF3-32CA-44C6-B97D-8E8E959D3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F0B3F1-B6F4-4771-9528-03318F870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E4F0E-E5FF-419F-91EB-06942BD3298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584C7-49CD-41CE-8E24-B0EA56BF40C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E6C39-66DE-467B-93A8-4E44EF4839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866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F4FE8B-369D-4E89-8D78-D91466EC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E2820-55C2-4E50-8716-960E0A3E5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CD68C-6586-412E-9180-CE408B498D43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8/26/2026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8A017-6ED3-461F-A190-4C44C9844D6D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74F1D-306F-4185-BD82-990E9CF3A2C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06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609630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11" indent="-228611" algn="l" defTabSz="609630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+mn-lt"/>
          <a:ea typeface="+mn-lt"/>
          <a:cs typeface="+mn-lt"/>
        </a:defRPr>
      </a:lvl1pPr>
      <a:lvl2pPr marL="495325" indent="-190510" algn="l" defTabSz="609630">
        <a:spcBef>
          <a:spcPct val="20000"/>
        </a:spcBef>
        <a:buFont typeface="Arial"/>
        <a:buChar char="–"/>
        <a:defRPr sz="1867" kern="1200">
          <a:solidFill>
            <a:schemeClr val="tx1"/>
          </a:solidFill>
          <a:latin typeface="+mn-lt"/>
          <a:ea typeface="+mn-lt"/>
          <a:cs typeface="+mn-lt"/>
        </a:defRPr>
      </a:lvl2pPr>
      <a:lvl3pPr marL="762038" indent="-152408" algn="l" defTabSz="609630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1066853" indent="-152408" algn="l" defTabSz="609630">
        <a:spcBef>
          <a:spcPct val="20000"/>
        </a:spcBef>
        <a:buFont typeface="Arial"/>
        <a:buChar char="–"/>
        <a:defRPr sz="1333" kern="1200">
          <a:solidFill>
            <a:schemeClr val="tx1"/>
          </a:solidFill>
          <a:latin typeface="+mn-lt"/>
          <a:ea typeface="+mn-lt"/>
          <a:cs typeface="+mn-lt"/>
        </a:defRPr>
      </a:lvl4pPr>
      <a:lvl5pPr marL="1371669" indent="-152408" algn="l" defTabSz="609630">
        <a:spcBef>
          <a:spcPct val="20000"/>
        </a:spcBef>
        <a:buFont typeface="Arial"/>
        <a:buChar char="»"/>
        <a:defRPr sz="1333" kern="1200">
          <a:solidFill>
            <a:schemeClr val="tx1"/>
          </a:solidFill>
          <a:latin typeface="+mn-lt"/>
          <a:ea typeface="+mn-lt"/>
          <a:cs typeface="+mn-lt"/>
        </a:defRPr>
      </a:lvl5pPr>
      <a:lvl6pPr marL="1676484" indent="-152408" algn="l" defTabSz="609630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lt"/>
          <a:cs typeface="+mn-lt"/>
        </a:defRPr>
      </a:lvl6pPr>
      <a:lvl7pPr marL="1981299" indent="-152408" algn="l" defTabSz="609630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lt"/>
          <a:cs typeface="+mn-lt"/>
        </a:defRPr>
      </a:lvl7pPr>
      <a:lvl8pPr marL="2286114" indent="-152408" algn="l" defTabSz="609630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lt"/>
          <a:cs typeface="+mn-lt"/>
        </a:defRPr>
      </a:lvl8pPr>
      <a:lvl9pPr marL="2590930" indent="-152408" algn="l" defTabSz="609630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1pPr>
      <a:lvl2pPr marL="304815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2pPr>
      <a:lvl3pPr marL="609630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3pPr>
      <a:lvl4pPr marL="914446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4pPr>
      <a:lvl5pPr marL="1219261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5pPr>
      <a:lvl6pPr marL="1524076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6pPr>
      <a:lvl7pPr marL="1828891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7pPr>
      <a:lvl8pPr marL="2133707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8pPr>
      <a:lvl9pPr marL="2438522" algn="l" defTabSz="609630">
        <a:buNone/>
        <a:defRPr sz="12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pper Corner Wave Background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38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09751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25</Words>
  <Application>Microsoft Office PowerPoint</Application>
  <DocSecurity>0</DocSecurity>
  <PresentationFormat>Widescreen</PresentationFormat>
  <Paragraphs>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2_Office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User</cp:lastModifiedBy>
  <cp:revision>10</cp:revision>
  <dcterms:created xsi:type="dcterms:W3CDTF">2026-08-13T07:51:30Z</dcterms:created>
  <dcterms:modified xsi:type="dcterms:W3CDTF">2026-08-26T03:52:04Z</dcterms:modified>
</cp:coreProperties>
</file>